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3180" y="66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9" y="0"/>
            <a:ext cx="10644702" cy="15122525"/>
          </a:xfrm>
          <a:prstGeom prst="rect">
            <a:avLst/>
          </a:prstGeom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dirty="0" err="1"/>
              <a:t>Kλικ</a:t>
            </a:r>
            <a:r>
              <a:rPr lang="el-GR" dirty="0"/>
              <a:t>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14/2/2025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774192" y="3096766"/>
            <a:ext cx="91450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ΣΙΤΙΚ Α.Ε. που εδρεύει στην περιφέρεια ΚΕΝΤΡΙΚΗΣ ΜΑΚΕΔΟΝΙΑΣ εντάχθηκε στη Δράση «Αναβάθμιση πολύ μικρών &amp; μικρών επιχειρήσεων για την ανάπτυξη των ικανοτήτων τους στις νέες αγορές» προϋπολογισμού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310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έχει ως στόχο την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της ποιότητας των προσφερόμενων προϊόντων και υπηρεσιών ή τη δημιουργία νέων προϊόντων/υπηρεσιών τα οποία θα καλύπτουν συγκεκριμένες ανάγκες της αγοράς. Επίσης, τα επενδυτικά σχέδια δύνανται να στοχεύουν στην μείωση του κόστους ή την αύξηση της αποτελεσματικότητας των λειτουργικών και παραγωγικών διαδικασιών και αφορά όλες τις περιφέρειες της χώρας.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60.130,65 € εκ των οποίων η δημόσια δαπάνη ανέρχεται σε 30.065,33 €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702184" y="5184998"/>
            <a:ext cx="9217024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Άυλες Δαπάνες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Μισθολογικό κόστος εργαζομένων (υφιστάμενο ή/και νέο προσωπικό)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παραγωγικότητας 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η οποία λειτουργεί σε έναν νευραλγικό τομέα της ελληνικής οικονομίας, αποφέροντας οφέλη στην ανταγωνιστικότητα της χώρας καθώς και στην τοπική οικονομία και στην αγορά στην οποία εδρεύει. </a:t>
            </a: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262</Words>
  <Application>Microsoft Office PowerPoint</Application>
  <PresentationFormat>Προσαρμογή</PresentationFormat>
  <Paragraphs>21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Citic TE</cp:lastModifiedBy>
  <cp:revision>37</cp:revision>
  <dcterms:created xsi:type="dcterms:W3CDTF">2018-02-13T12:16:57Z</dcterms:created>
  <dcterms:modified xsi:type="dcterms:W3CDTF">2025-02-14T08:52:19Z</dcterms:modified>
</cp:coreProperties>
</file>