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74192" y="3096766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ΣΙΤΙΚ Ι.Κ.Ε. που εδρεύει στην περιφέρεια ΚΕΝΤΡΙΚΗΣ ΜΑΚΕΔΟΝΙΑΣ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60.130,65 € εκ των οποίων η δημόσια δαπάνη ανέρχεται σε 30.065,33 €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264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36</cp:revision>
  <dcterms:created xsi:type="dcterms:W3CDTF">2018-02-13T12:16:57Z</dcterms:created>
  <dcterms:modified xsi:type="dcterms:W3CDTF">2021-11-26T13:14:43Z</dcterms:modified>
</cp:coreProperties>
</file>